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8809" autoAdjust="0"/>
    <p:restoredTop sz="94660"/>
  </p:normalViewPr>
  <p:slideViewPr>
    <p:cSldViewPr snapToGrid="0">
      <p:cViewPr>
        <p:scale>
          <a:sx n="66" d="100"/>
          <a:sy n="66" d="100"/>
        </p:scale>
        <p:origin x="-917" y="-538"/>
      </p:cViewPr>
      <p:guideLst>
        <p:guide orient="horz" pos="792"/>
        <p:guide orient="horz" pos="1080"/>
        <p:guide pos="1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xmlns="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xmlns="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5067E9C-C7B9-4476-9708-CBB3F66FD892}"/>
              </a:ext>
            </a:extLst>
          </p:cNvPr>
          <p:cNvSpPr txBox="1"/>
          <p:nvPr/>
        </p:nvSpPr>
        <p:spPr>
          <a:xfrm>
            <a:off x="4586619" y="1965960"/>
            <a:ext cx="68708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/>
              <a:t>Energy </a:t>
            </a:r>
            <a:r>
              <a:rPr lang="en-US" sz="3600" dirty="0"/>
              <a:t>Consumption Monitoring &amp; Prediction Dashboard</a:t>
            </a:r>
          </a:p>
          <a:p>
            <a:pPr algn="r"/>
            <a:r>
              <a:rPr lang="en-I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xmlns="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xmlns="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5067E9C-C7B9-4476-9708-CBB3F66FD892}"/>
              </a:ext>
            </a:extLst>
          </p:cNvPr>
          <p:cNvSpPr txBox="1"/>
          <p:nvPr/>
        </p:nvSpPr>
        <p:spPr>
          <a:xfrm>
            <a:off x="4586619" y="3912866"/>
            <a:ext cx="68708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600" dirty="0" smtClean="0"/>
              <a:t>Bhavani L</a:t>
            </a:r>
          </a:p>
          <a:p>
            <a:pPr algn="r"/>
            <a:r>
              <a:rPr lang="en-I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Final year ECE</a:t>
            </a:r>
          </a:p>
          <a:p>
            <a:pPr algn="r"/>
            <a:r>
              <a:rPr lang="en-IN" sz="3600" b="1" dirty="0" err="1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Edunet</a:t>
            </a:r>
            <a:r>
              <a:rPr lang="en-I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foundation intern</a:t>
            </a:r>
            <a: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094E319-C77C-49E2-964C-6E125D716194}"/>
              </a:ext>
            </a:extLst>
          </p:cNvPr>
          <p:cNvSpPr txBox="1"/>
          <p:nvPr/>
        </p:nvSpPr>
        <p:spPr>
          <a:xfrm>
            <a:off x="358166" y="972537"/>
            <a:ext cx="5893005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800" b="1" dirty="0">
                <a:solidFill>
                  <a:srgbClr val="213163"/>
                </a:solidFill>
              </a:rPr>
              <a:t>Learning </a:t>
            </a:r>
            <a:r>
              <a:rPr lang="en-IN" sz="2800" b="1" dirty="0" smtClean="0">
                <a:solidFill>
                  <a:srgbClr val="213163"/>
                </a:solidFill>
              </a:rPr>
              <a:t>Objectives:</a:t>
            </a:r>
          </a:p>
          <a:p>
            <a:pPr algn="just"/>
            <a:endParaRPr lang="en-US" sz="2000" b="1" dirty="0">
              <a:solidFill>
                <a:srgbClr val="213163"/>
              </a:solidFill>
            </a:endParaRPr>
          </a:p>
          <a:p>
            <a:pPr algn="just"/>
            <a:endParaRPr lang="en-US" sz="2000" b="1" dirty="0" smtClean="0">
              <a:solidFill>
                <a:srgbClr val="21316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IN" sz="2400" dirty="0"/>
              <a:t>Understand data </a:t>
            </a:r>
            <a:r>
              <a:rPr lang="en-IN" sz="2400" dirty="0" err="1"/>
              <a:t>preprocessing</a:t>
            </a:r>
            <a:endParaRPr lang="en-IN" sz="2400" dirty="0"/>
          </a:p>
          <a:p>
            <a:pPr algn="just">
              <a:lnSpc>
                <a:spcPct val="150000"/>
              </a:lnSpc>
            </a:pPr>
            <a:r>
              <a:rPr lang="en-IN" sz="2400" dirty="0"/>
              <a:t>• Perform EDA and visualization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Build ML models (Random Forest)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Develop Flask backend APIs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Create dashboards (</a:t>
            </a:r>
            <a:r>
              <a:rPr lang="en-IN" sz="2400" dirty="0" err="1"/>
              <a:t>Streamlit</a:t>
            </a:r>
            <a:r>
              <a:rPr lang="en-IN" sz="2400" dirty="0"/>
              <a:t>)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Integrate frontend &amp; backend</a:t>
            </a:r>
          </a:p>
          <a:p>
            <a:pPr algn="just"/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xmlns="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T</a:t>
            </a:r>
            <a:r>
              <a:rPr lang="en-IN" sz="2800" b="1" dirty="0" err="1">
                <a:solidFill>
                  <a:srgbClr val="213163"/>
                </a:solidFill>
              </a:rPr>
              <a:t>ools</a:t>
            </a:r>
            <a:r>
              <a:rPr lang="en-IN" sz="2800" b="1" dirty="0">
                <a:solidFill>
                  <a:srgbClr val="213163"/>
                </a:solidFill>
              </a:rPr>
              <a:t> and Technology </a:t>
            </a:r>
            <a:r>
              <a:rPr lang="en-IN" sz="2800" b="1" dirty="0" smtClean="0">
                <a:solidFill>
                  <a:srgbClr val="213163"/>
                </a:solidFill>
              </a:rPr>
              <a:t>used:</a:t>
            </a:r>
          </a:p>
          <a:p>
            <a:endParaRPr lang="en-IN" sz="2000" b="1" dirty="0">
              <a:solidFill>
                <a:srgbClr val="213163"/>
              </a:solidFill>
            </a:endParaRPr>
          </a:p>
          <a:p>
            <a:endParaRPr lang="en-IN" sz="2000" b="1" dirty="0" smtClean="0">
              <a:solidFill>
                <a:srgbClr val="21316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IN" sz="2400" dirty="0"/>
              <a:t>Python (Pandas, </a:t>
            </a:r>
            <a:r>
              <a:rPr lang="en-IN" sz="2400" dirty="0" err="1"/>
              <a:t>NumPy</a:t>
            </a:r>
            <a:r>
              <a:rPr lang="en-IN" sz="2400" dirty="0"/>
              <a:t>)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</a:t>
            </a:r>
            <a:r>
              <a:rPr lang="en-IN" sz="2400" dirty="0" err="1"/>
              <a:t>Scikit</a:t>
            </a:r>
            <a:r>
              <a:rPr lang="en-IN" sz="2400" dirty="0"/>
              <a:t>-learn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Flask Backend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</a:t>
            </a:r>
            <a:r>
              <a:rPr lang="en-IN" sz="2400" dirty="0" err="1"/>
              <a:t>Streamlit</a:t>
            </a:r>
            <a:r>
              <a:rPr lang="en-IN" sz="2400" dirty="0"/>
              <a:t> Dashboard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HTML/CSS/JavaScript</a:t>
            </a:r>
          </a:p>
          <a:p>
            <a:pPr algn="just">
              <a:lnSpc>
                <a:spcPct val="150000"/>
              </a:lnSpc>
            </a:pPr>
            <a:r>
              <a:rPr lang="en-IN" sz="2400" dirty="0"/>
              <a:t>• Chart.js &amp; </a:t>
            </a:r>
            <a:r>
              <a:rPr lang="en-IN" sz="2400" dirty="0" err="1"/>
              <a:t>Plotly</a:t>
            </a:r>
            <a:endParaRPr lang="en-IN" sz="2400" dirty="0"/>
          </a:p>
          <a:p>
            <a:pPr algn="just">
              <a:lnSpc>
                <a:spcPct val="150000"/>
              </a:lnSpc>
            </a:pPr>
            <a:r>
              <a:rPr lang="en-IN" sz="2400" dirty="0"/>
              <a:t>• Git, VS Code</a:t>
            </a:r>
          </a:p>
          <a:p>
            <a:r>
              <a:rPr lang="en-IN" sz="2000" b="1" dirty="0" smtClean="0">
                <a:solidFill>
                  <a:srgbClr val="213163"/>
                </a:solidFill>
              </a:rPr>
              <a:t> </a:t>
            </a:r>
            <a:endParaRPr lang="en-IN" sz="20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Problem Statement</a:t>
            </a:r>
            <a:r>
              <a:rPr lang="en-US" sz="2800" b="1" dirty="0" smtClean="0">
                <a:solidFill>
                  <a:srgbClr val="213163"/>
                </a:solidFill>
              </a:rPr>
              <a:t>:</a:t>
            </a:r>
          </a:p>
          <a:p>
            <a:endParaRPr lang="en-US" sz="2800" b="1" dirty="0">
              <a:solidFill>
                <a:srgbClr val="21316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2400" dirty="0"/>
              <a:t>Energy consumption data is complex and difficult to interpret.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Users need: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Clear visualization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Accurate predictions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Room-wise analysis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Real-time dashboards</a:t>
            </a:r>
          </a:p>
          <a:p>
            <a:r>
              <a:rPr lang="en-US" sz="2800" b="1" dirty="0" smtClean="0">
                <a:solidFill>
                  <a:srgbClr val="213163"/>
                </a:solidFill>
              </a:rPr>
              <a:t>  </a:t>
            </a:r>
            <a:endParaRPr lang="en-IN" sz="28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Solution</a:t>
            </a:r>
            <a:r>
              <a:rPr lang="en-US" sz="2000" b="1" dirty="0">
                <a:solidFill>
                  <a:srgbClr val="213163"/>
                </a:solidFill>
              </a:rPr>
              <a:t>:  </a:t>
            </a:r>
            <a:endParaRPr lang="en-US" sz="2000" b="1" dirty="0" smtClean="0">
              <a:solidFill>
                <a:srgbClr val="213163"/>
              </a:solidFill>
            </a:endParaRPr>
          </a:p>
          <a:p>
            <a:endParaRPr lang="en-US" sz="2000" b="1" dirty="0">
              <a:solidFill>
                <a:srgbClr val="21316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2400" dirty="0"/>
              <a:t>ML-powered prediction system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Interactive dashboards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Real-time analytics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Flask-based API integration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User-friendly UI</a:t>
            </a:r>
          </a:p>
          <a:p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2052" name="Picture 4" descr="C:\Users\Bhavani\Downloads\ChatGPT Image Nov 17, 2025, 07_54_25 AM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" t="20686" r="13632" b="7013"/>
          <a:stretch/>
        </p:blipFill>
        <p:spPr bwMode="auto">
          <a:xfrm>
            <a:off x="4771505" y="1054412"/>
            <a:ext cx="6982691" cy="374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Bhavani\Downloads\ChatGPT Image Nov 17, 2025, 07_53_19 AM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43" b="35702"/>
          <a:stretch/>
        </p:blipFill>
        <p:spPr bwMode="auto">
          <a:xfrm>
            <a:off x="63500" y="4963174"/>
            <a:ext cx="12128500" cy="1679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85" y="1554975"/>
            <a:ext cx="4909192" cy="2426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17" y="4207397"/>
            <a:ext cx="5459030" cy="2569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9" r="3417"/>
          <a:stretch/>
        </p:blipFill>
        <p:spPr bwMode="auto">
          <a:xfrm>
            <a:off x="5787342" y="2290607"/>
            <a:ext cx="6115291" cy="3382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854357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98" y="1350350"/>
            <a:ext cx="7407396" cy="2846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428" y="1054412"/>
            <a:ext cx="4260367" cy="2846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73" y="4433786"/>
            <a:ext cx="7349322" cy="2273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428" y="4196355"/>
            <a:ext cx="4259483" cy="2511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354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Conclusion: </a:t>
            </a:r>
            <a:endParaRPr lang="en-US" sz="2800" b="1" dirty="0" smtClean="0">
              <a:solidFill>
                <a:srgbClr val="213163"/>
              </a:solidFill>
            </a:endParaRPr>
          </a:p>
          <a:p>
            <a:endParaRPr lang="en-US" sz="2800" b="1" dirty="0">
              <a:solidFill>
                <a:srgbClr val="21316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2400" dirty="0"/>
              <a:t>Complete end‑to‑end ML dashboard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Real-time predictions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Responsive UI &amp; analytics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• Production-ready design</a:t>
            </a:r>
          </a:p>
          <a:p>
            <a:r>
              <a:rPr lang="en-US" sz="2800" b="1" dirty="0" smtClean="0">
                <a:solidFill>
                  <a:srgbClr val="213163"/>
                </a:solidFill>
              </a:rPr>
              <a:t> </a:t>
            </a:r>
            <a:endParaRPr lang="en-IN" sz="2800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74</TotalTime>
  <Words>160</Words>
  <Application>Microsoft Office PowerPoint</Application>
  <PresentationFormat>Custom</PresentationFormat>
  <Paragraphs>53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Bhavani</cp:lastModifiedBy>
  <cp:revision>7</cp:revision>
  <dcterms:created xsi:type="dcterms:W3CDTF">2024-12-31T09:40:01Z</dcterms:created>
  <dcterms:modified xsi:type="dcterms:W3CDTF">2025-11-17T02:41:59Z</dcterms:modified>
</cp:coreProperties>
</file>

<file path=docProps/thumbnail.jpeg>
</file>